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/>
    <p:restoredTop sz="94674"/>
  </p:normalViewPr>
  <p:slideViewPr>
    <p:cSldViewPr snapToGrid="0" snapToObjects="1">
      <p:cViewPr varScale="1">
        <p:scale>
          <a:sx n="76" d="100"/>
          <a:sy n="76" d="100"/>
        </p:scale>
        <p:origin x="224" y="1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2/13/18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2/13/18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F4B4C-5D54-0D44-A9A9-FE5380EF35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Compare geothermal to solar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E35A8D-2EA8-B54E-8217-9EE87CDA7F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43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B34F6-FE72-0D4D-80BA-54DDDBCBB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07" y="2349925"/>
            <a:ext cx="4540293" cy="1443142"/>
          </a:xfrm>
        </p:spPr>
        <p:txBody>
          <a:bodyPr/>
          <a:lstStyle/>
          <a:p>
            <a:r>
              <a:rPr lang="en-US" dirty="0"/>
              <a:t>Which is more $?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4DC1F-0540-7345-ACBC-06052CC55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600" y="1371452"/>
            <a:ext cx="6281873" cy="1829236"/>
          </a:xfrm>
        </p:spPr>
        <p:txBody>
          <a:bodyPr/>
          <a:lstStyle/>
          <a:p>
            <a:r>
              <a:rPr lang="en-US" dirty="0"/>
              <a:t>Geothermal costs more to install because of all the digging</a:t>
            </a:r>
          </a:p>
          <a:p>
            <a:r>
              <a:rPr lang="en-US" dirty="0"/>
              <a:t>But, geothermal saves more money on heating and cooling costs each month once you have 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041F33-8DFD-FF49-A12D-17029464C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07" y="3920777"/>
            <a:ext cx="5048350" cy="2937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CF051B-B8DC-B44F-A19B-D4B493956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896" y="3539066"/>
            <a:ext cx="4674554" cy="331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41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D74BF-3F83-204B-B0E8-7D8BE5F4E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3F707-556F-7848-9B9B-6ABA86655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3057614"/>
          </a:xfrm>
        </p:spPr>
        <p:txBody>
          <a:bodyPr/>
          <a:lstStyle/>
          <a:p>
            <a:r>
              <a:rPr lang="en-US" dirty="0"/>
              <a:t>You can get heat and cooling from geothermal 24/7</a:t>
            </a:r>
            <a:br>
              <a:rPr lang="en-US" dirty="0"/>
            </a:br>
            <a:r>
              <a:rPr lang="en-US" dirty="0"/>
              <a:t>      </a:t>
            </a:r>
          </a:p>
          <a:p>
            <a:r>
              <a:rPr lang="en-US" dirty="0"/>
              <a:t>Solar only when the sun is out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F3BFF1-A894-B145-AD0E-C2C247EA6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018" y="3528483"/>
            <a:ext cx="4411782" cy="332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FA68BD-5CF4-5B4B-88F7-F91023656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370667" cy="289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50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0ABC8-369B-2F44-A4E6-BE81E79B9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3A801-DD50-D94F-9518-B1297FF14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2486279"/>
          </a:xfrm>
        </p:spPr>
        <p:txBody>
          <a:bodyPr/>
          <a:lstStyle/>
          <a:p>
            <a:r>
              <a:rPr lang="en-US" dirty="0"/>
              <a:t>residential geothermal can be anywhere, </a:t>
            </a:r>
          </a:p>
          <a:p>
            <a:r>
              <a:rPr lang="en-US" dirty="0"/>
              <a:t>power plants only out west</a:t>
            </a:r>
          </a:p>
          <a:p>
            <a:r>
              <a:rPr lang="en-US" dirty="0"/>
              <a:t>solar residential can be anywhere, </a:t>
            </a:r>
          </a:p>
          <a:p>
            <a:r>
              <a:rPr lang="en-US" dirty="0"/>
              <a:t>Power plants can be anywhere and also solar is portable so it can be on a backpack, car, or anywhere.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4D0C21-CC90-5D49-8652-EBAB0836B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481" y="3691467"/>
            <a:ext cx="5627118" cy="316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44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C30D3-05F2-0F4E-8AC6-77B1E9CEB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 electricity?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9E792-26AE-F343-AA08-0E30A6CAA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5350932"/>
            <a:ext cx="6281873" cy="1666075"/>
          </a:xfrm>
        </p:spPr>
        <p:txBody>
          <a:bodyPr/>
          <a:lstStyle/>
          <a:p>
            <a:r>
              <a:rPr lang="en-US" dirty="0"/>
              <a:t>yes for both, but for geothermal only the power plant generates electricity.</a:t>
            </a:r>
          </a:p>
          <a:p>
            <a:r>
              <a:rPr lang="en-US" dirty="0"/>
              <a:t>Residential geothermal is only for heating and cooling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6C1310-FA15-C74C-86FB-795BDB4FF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135" y="186382"/>
            <a:ext cx="7546865" cy="503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25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9ED87-E5DC-F042-8609-592ACE0D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 heat?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EFD97-EFBC-1847-80D8-D0E742A75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1889214"/>
          </a:xfrm>
        </p:spPr>
        <p:txBody>
          <a:bodyPr/>
          <a:lstStyle/>
          <a:p>
            <a:r>
              <a:rPr lang="en-US" dirty="0"/>
              <a:t>yes for both residential</a:t>
            </a:r>
            <a:br>
              <a:rPr lang="en-US" dirty="0"/>
            </a:br>
            <a:endParaRPr lang="en-US" dirty="0"/>
          </a:p>
          <a:p>
            <a:r>
              <a:rPr lang="en-US" dirty="0"/>
              <a:t>power plants: both generate electricity (solar takes a lot of room)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975C2-B15A-5E48-8ABD-4E96B0E1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356" y="2997200"/>
            <a:ext cx="6863644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35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0F969-C0FA-A24C-8C24-D3DEFE65C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for the environment?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E0447-90CD-FF49-9188-25B8E8A97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4402666"/>
            <a:ext cx="6281873" cy="1649141"/>
          </a:xfrm>
        </p:spPr>
        <p:txBody>
          <a:bodyPr/>
          <a:lstStyle/>
          <a:p>
            <a:r>
              <a:rPr lang="en-US" dirty="0"/>
              <a:t>Geothermal is very good</a:t>
            </a:r>
          </a:p>
          <a:p>
            <a:r>
              <a:rPr lang="en-US" dirty="0"/>
              <a:t>solar </a:t>
            </a:r>
            <a:r>
              <a:rPr lang="en-US"/>
              <a:t>use chemicals to </a:t>
            </a:r>
            <a:r>
              <a:rPr lang="en-US" dirty="0"/>
              <a:t>make the solar 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20719D-3626-394A-B9F4-57CCA7AE6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383" y="254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22760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26</TotalTime>
  <Words>104</Words>
  <Application>Microsoft Macintosh PowerPoint</Application>
  <PresentationFormat>Widescreen</PresentationFormat>
  <Paragraphs>21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 Light</vt:lpstr>
      <vt:lpstr>Rockwell</vt:lpstr>
      <vt:lpstr>Wingdings</vt:lpstr>
      <vt:lpstr>Atlas</vt:lpstr>
      <vt:lpstr>Compare geothermal to solar</vt:lpstr>
      <vt:lpstr>Which is more $?</vt:lpstr>
      <vt:lpstr>When?</vt:lpstr>
      <vt:lpstr>Where?</vt:lpstr>
      <vt:lpstr>Generate electricity?</vt:lpstr>
      <vt:lpstr>Generate heat?</vt:lpstr>
      <vt:lpstr>Good for the environment?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Compare geothermal to solar</dc:title>
  <dc:creator>O'Grady-Cunniff, Dianne (CCPS)</dc:creator>
  <cp:lastModifiedBy>O'Grady-Cunniff, Dianne (CCPS)</cp:lastModifiedBy>
  <cp:revision>3</cp:revision>
  <dcterms:created xsi:type="dcterms:W3CDTF">2018-02-14T01:02:13Z</dcterms:created>
  <dcterms:modified xsi:type="dcterms:W3CDTF">2018-02-14T01:28:32Z</dcterms:modified>
</cp:coreProperties>
</file>